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5" r:id="rId9"/>
    <p:sldId id="270" r:id="rId10"/>
    <p:sldId id="266" r:id="rId11"/>
    <p:sldId id="267" r:id="rId12"/>
    <p:sldId id="268" r:id="rId13"/>
    <p:sldId id="264" r:id="rId14"/>
    <p:sldId id="269" r:id="rId15"/>
    <p:sldId id="272" r:id="rId16"/>
    <p:sldId id="273" r:id="rId17"/>
    <p:sldId id="263" r:id="rId18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7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CC36FC-D9FD-7C15-92E8-612FFA877F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FC82BE-BE9E-86BB-1E7B-4C8FB64DD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E3D905-25CD-6071-CD8F-D377EA841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C9D77A-6A09-53E6-9037-9123B6A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443FE5-0160-7E96-001C-A3D6C4263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076010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0FBA45-CC7F-341E-B38D-79C187981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96C4878-C329-3CF7-165A-93DF3F2866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1675F4-2141-69B1-989D-36AF078A9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0F2864-A80A-9117-248F-48AEC15EA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351F6-1BB9-21C1-8747-C331DCB05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933498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A153433-DCBB-0053-3DB0-235259ED3D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6711900-C430-D436-BEED-2CBC381FCC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172978-4C64-B251-74A6-D58F134DA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6D363C-875C-40F6-107B-174EAD3E9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C54CE10-534D-F9E1-3C91-4F5CF0B5A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232260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ACB25-129E-660D-1C53-5145F06F4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7CBD50-017D-6C34-24E2-55219E48F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DB4CDD-8D83-EFCA-1343-D3648A5C3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D7DEF2-2E94-B2C7-89FC-AEAECFD13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C444C2-59C2-1C4C-D0B8-33F4CC610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321104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B4346F-2AAB-8BFE-BFD5-84C0784C0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16BFE8C-31D5-957E-AE02-3AAAB0416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EF5925-5CDB-E99F-7543-2CFF5D808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1C94A9-7548-238B-4C60-F3B476640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119879A-59E5-D39E-E7F3-874C636BA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842511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702E6-C0E3-7161-3F7B-739152122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60F319-416D-B2C9-B383-6A8F8B568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F521C15-42E3-67B1-7ACC-1C1607AE1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FD03FDD-DED6-7A88-AA06-71FEC613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AA2E902-023A-6725-B705-2A281F55E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EC7551-57DD-C386-C219-FAC090ECB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17769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EF33AC-A8CF-8D14-9C61-9BED29DCE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E85D21-F051-A35D-411B-999EC5CD6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5443E0-EE33-D349-CF0E-0AD77D7699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654671A-A029-E25F-CA8F-1FCB69C284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0654457-F344-DA65-17E7-ADD5C4715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FB2EE94-E19B-46D9-FF8C-38C9C4FBF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50C075A-4341-48A9-2D1D-9EBC54F97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2EF86CB-5815-57EE-4860-251FFF869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748142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6AEAD-79D9-3902-3F5F-42E678C83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CEEADCF-FE6A-F147-062F-73EFBD93E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E027A40-BB70-99C8-BB24-5106ED9A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EECE291-6293-9480-5B4B-9B458D45F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743603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2B26A29-2F56-4762-40A0-7C326249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17EE646-8E89-F5A6-A2C5-453AF1D73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43F0B05-57BD-BE47-E4A5-DAD8370E1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609171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52AD59-5458-AB07-C040-A954D8DB6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841E60-920E-031E-E5BA-C4CCE81C7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441106E-A1D4-6BB8-9165-75663DFD5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9B6BD48-9D1F-998B-F704-77A9CD595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5CBE0CF-62E8-18E5-EC0F-A9BD84932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BA17ACF-A90D-4439-23E7-F7EB7F8A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81838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4B583E-A04D-40B1-5C97-767AA84DE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7FF7CEF-0AB4-BB24-24E2-77A560E700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GT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106C428-E64A-BE28-9801-0BA585A61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8381F80-5645-6AA2-1944-91A6B60D6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76555D-1130-D633-8A8F-DB0B257CF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0CC22C0-2889-1059-A73A-B53AA6B07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327235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B7CAE39-55F2-0E23-3DE9-E03F6C644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397791-33BF-CA30-CC01-C92CA6E32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B92476-881B-DB2A-E527-69F1111BD8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165BF-98BB-424B-92CE-F1D4CC734F83}" type="datetimeFigureOut">
              <a:rPr lang="es-GT" smtClean="0"/>
              <a:t>10/04/2023</a:t>
            </a:fld>
            <a:endParaRPr lang="es-GT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745031-79F7-1B32-AD77-DC745791CD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GT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CFE845-0E92-6B52-960A-4D461EE72F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EE010-1CDA-43E5-8DB9-C89D71B45E12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463554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G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33846B-21E2-CE81-834E-104424463A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BB58F59-90E7-9271-54D4-4B58A93FF8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15B6A3C-605E-F558-2823-74ED79E1C1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9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885FDD3-597E-5A7C-F50D-9DD1EBF4B2B5}"/>
              </a:ext>
            </a:extLst>
          </p:cNvPr>
          <p:cNvSpPr txBox="1"/>
          <p:nvPr/>
        </p:nvSpPr>
        <p:spPr>
          <a:xfrm>
            <a:off x="6674464" y="5395912"/>
            <a:ext cx="551753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David Andrés Rivera Cano</a:t>
            </a:r>
          </a:p>
          <a:p>
            <a:pPr algn="r"/>
            <a:r>
              <a:rPr lang="es-MX" sz="4000" dirty="0">
                <a:solidFill>
                  <a:schemeClr val="bg1"/>
                </a:solidFill>
              </a:rPr>
              <a:t>22000785</a:t>
            </a:r>
            <a:endParaRPr lang="es-G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75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A3D679-F7AD-56D6-7A44-6D5A939A6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C0D224-FC9A-F14A-81B7-A89FA12DE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75D589D-7177-5E13-0164-B09C036E9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70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F4AE77-5086-05B3-E5F5-74C9D6CC8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371361-F83A-A3A0-7ACC-0D352D010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F5BF31A-E0A3-7749-300A-9C65E2E3A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85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7570A8-1AD0-421B-DC1C-9D6494E7B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22830-8DE6-6477-11CB-276F20623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43D80CA-E93C-D0DA-BCD3-355AEF530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231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5306C-F500-6BE8-C7A2-8EDE0B905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3" y="148633"/>
            <a:ext cx="2429276" cy="625904"/>
          </a:xfrm>
        </p:spPr>
        <p:txBody>
          <a:bodyPr>
            <a:normAutofit fontScale="90000"/>
          </a:bodyPr>
          <a:lstStyle/>
          <a:p>
            <a:r>
              <a:rPr lang="es-MX" dirty="0"/>
              <a:t>Power BI</a:t>
            </a:r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9F4AD86-E74F-47AA-60A2-E0E7832EB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72" y="911015"/>
            <a:ext cx="9974067" cy="56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916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9CEB9DFA-2245-F785-AC71-B0A153D00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2362200" cy="1455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BEF41F6-5D0E-B2C1-B5B8-C1235AC09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824" y="580595"/>
            <a:ext cx="9612066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057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88DAAC2A-1165-5915-453F-34CBEB2DC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23" y="747338"/>
            <a:ext cx="10945753" cy="53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475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8ADAF4D-C831-29C0-F4FE-C951148ED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110" y="233413"/>
            <a:ext cx="7686696" cy="618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98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n letrero de color blanco&#10;&#10;Descripción generada automáticamente con confianza baja">
            <a:extLst>
              <a:ext uri="{FF2B5EF4-FFF2-40B4-BE49-F238E27FC236}">
                <a16:creationId xmlns:a16="http://schemas.microsoft.com/office/drawing/2014/main" id="{231EB5EC-ABA4-693C-82C0-3B2F859C14A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FEFEF"/>
              </a:clrFrom>
              <a:clrTo>
                <a:srgbClr val="EFEFEF">
                  <a:alpha val="0"/>
                </a:srgbClr>
              </a:clrTo>
            </a:clrChang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098" y="4190999"/>
            <a:ext cx="4399110" cy="249282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6DAC89D-D1F8-3C57-3F75-961D33AE4E11}"/>
              </a:ext>
            </a:extLst>
          </p:cNvPr>
          <p:cNvSpPr txBox="1"/>
          <p:nvPr/>
        </p:nvSpPr>
        <p:spPr>
          <a:xfrm>
            <a:off x="2802336" y="2844225"/>
            <a:ext cx="14227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/>
              <a:t>Gracias</a:t>
            </a:r>
            <a:endParaRPr lang="es-GT" sz="3200" b="1" dirty="0"/>
          </a:p>
        </p:txBody>
      </p:sp>
    </p:spTree>
    <p:extLst>
      <p:ext uri="{BB962C8B-B14F-4D97-AF65-F5344CB8AC3E}">
        <p14:creationId xmlns:p14="http://schemas.microsoft.com/office/powerpoint/2010/main" val="241886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59C534-1AAA-7B7D-82A8-A11F23A30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481775" cy="450801"/>
          </a:xfrm>
        </p:spPr>
        <p:txBody>
          <a:bodyPr>
            <a:normAutofit fontScale="90000"/>
          </a:bodyPr>
          <a:lstStyle/>
          <a:p>
            <a:r>
              <a:rPr lang="es-MX" dirty="0"/>
              <a:t>Bucket S3</a:t>
            </a:r>
            <a:endParaRPr lang="es-GT" dirty="0"/>
          </a:p>
        </p:txBody>
      </p:sp>
      <p:pic>
        <p:nvPicPr>
          <p:cNvPr id="4" name="Imagen 3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7084D7CD-02BE-62CA-B60E-113C147A2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53"/>
          <a:stretch/>
        </p:blipFill>
        <p:spPr>
          <a:xfrm>
            <a:off x="282924" y="942536"/>
            <a:ext cx="11626151" cy="568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807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7C80A1-DFCC-0992-ED1B-81EA57585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659" y="0"/>
            <a:ext cx="10515600" cy="1252025"/>
          </a:xfrm>
        </p:spPr>
        <p:txBody>
          <a:bodyPr/>
          <a:lstStyle/>
          <a:p>
            <a:r>
              <a:rPr lang="es-MX" dirty="0"/>
              <a:t>Carpeta y Carga de datos</a:t>
            </a:r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DBD3591-10CA-8129-61DA-8504535A0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659" y="1252025"/>
            <a:ext cx="11245948" cy="548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0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95E2F73-A000-802C-3E3B-205B50265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72" y="537466"/>
            <a:ext cx="11790255" cy="578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036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0DB6DD-9E0A-187D-EE36-1AC337DBA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913" y="254593"/>
            <a:ext cx="3438378" cy="734085"/>
          </a:xfrm>
        </p:spPr>
        <p:txBody>
          <a:bodyPr>
            <a:normAutofit/>
          </a:bodyPr>
          <a:lstStyle/>
          <a:p>
            <a:r>
              <a:rPr lang="es-MX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Creación de </a:t>
            </a:r>
            <a:r>
              <a:rPr lang="es-MX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 shift</a:t>
            </a:r>
            <a:endParaRPr lang="es-GT" sz="6000" dirty="0"/>
          </a:p>
        </p:txBody>
      </p:sp>
      <p:pic>
        <p:nvPicPr>
          <p:cNvPr id="4" name="Imagen 3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328B1177-E630-E1B1-2920-5ED50AC74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88678"/>
            <a:ext cx="10515600" cy="519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386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D77D04-E648-F853-218F-22DA8E663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86" y="181645"/>
            <a:ext cx="2608385" cy="661817"/>
          </a:xfrm>
        </p:spPr>
        <p:txBody>
          <a:bodyPr>
            <a:normAutofit fontScale="90000"/>
          </a:bodyPr>
          <a:lstStyle/>
          <a:p>
            <a:r>
              <a:rPr lang="es-MX" dirty="0"/>
              <a:t>Clúster</a:t>
            </a:r>
            <a:endParaRPr lang="es-GT" dirty="0"/>
          </a:p>
        </p:txBody>
      </p:sp>
      <p:pic>
        <p:nvPicPr>
          <p:cNvPr id="4" name="Imagen 3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843D128E-CAA6-6952-7664-F2D38FA0C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1" y="843462"/>
            <a:ext cx="10563559" cy="593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47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2A5C45-DD15-69F0-EB5A-41A8C54C2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50" y="0"/>
            <a:ext cx="4943622" cy="970671"/>
          </a:xfrm>
        </p:spPr>
        <p:txBody>
          <a:bodyPr/>
          <a:lstStyle/>
          <a:p>
            <a:r>
              <a:rPr lang="es-MX" dirty="0"/>
              <a:t>Clúster de Red shift</a:t>
            </a:r>
            <a:endParaRPr lang="es-GT" dirty="0"/>
          </a:p>
        </p:txBody>
      </p:sp>
      <p:pic>
        <p:nvPicPr>
          <p:cNvPr id="4" name="Imagen 3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66F6E4DE-15C3-D81E-747D-ECB4EA97A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711" y="851549"/>
            <a:ext cx="10683239" cy="6006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523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CDAB1-6E90-5525-A6BA-FD0EC42EF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36F94F-BC7F-97EF-843C-DBBAF0352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B8303CA-E27B-F451-91A6-9E5A857AA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372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B31B8B19-AF92-A6B7-4BF8-C3A01BCCE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290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1124</TotalTime>
  <Words>24</Words>
  <Application>Microsoft Office PowerPoint</Application>
  <PresentationFormat>Panorámica</PresentationFormat>
  <Paragraphs>9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Tema de Office</vt:lpstr>
      <vt:lpstr>Presentación de PowerPoint</vt:lpstr>
      <vt:lpstr>Bucket S3</vt:lpstr>
      <vt:lpstr>Carpeta y Carga de datos</vt:lpstr>
      <vt:lpstr>Presentación de PowerPoint</vt:lpstr>
      <vt:lpstr>Creación de Red shift</vt:lpstr>
      <vt:lpstr>Clúster</vt:lpstr>
      <vt:lpstr>Clúster de Red shift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Power BI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David Andres Rivera Cano</dc:creator>
  <cp:lastModifiedBy>David Andres Rivera Cano</cp:lastModifiedBy>
  <cp:revision>8</cp:revision>
  <dcterms:created xsi:type="dcterms:W3CDTF">2023-03-27T03:25:54Z</dcterms:created>
  <dcterms:modified xsi:type="dcterms:W3CDTF">2023-04-11T04:04:36Z</dcterms:modified>
</cp:coreProperties>
</file>

<file path=docProps/thumbnail.jpeg>
</file>